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2" r:id="rId43"/>
    <p:sldId id="326" r:id="rId44"/>
    <p:sldId id="306" r:id="rId4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2f40990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32f40990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2ef9fce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2ef9fce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2ef9fcee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2ef9fcee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2e6cede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2e6cede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2e6cede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2e6cede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2e6cede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2e6cede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2e6cede8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2e6cede8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2ef9fce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2ef9fce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2ef9fcee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2ef9fcee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2272590e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2272590e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2272590e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2272590e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2f40990b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2f40990b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2ef9fce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2ef9fce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c40ba77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c40ba77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c40ba777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c40ba777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8e09a9f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8e09a9f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8e09a9f9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8e09a9f9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8e09a9f9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8e09a9f9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8e09a9f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8e09a9f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8e09a9f9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8e09a9f9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8e09a9f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8e09a9f9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8e09a9f9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8e09a9f9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2f40990b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2f40990b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e09a9f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8e09a9f9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8e09a9f9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8e09a9f9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8e09a9f9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8e09a9f9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cd22c18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cd22c182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8e09a9f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8e09a9f9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8e09a9f9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8e09a9f9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cd22c18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cd22c18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887004c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887004c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cd22c182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cd22c182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c40ba777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c40ba777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2f40990b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2f40990b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cd22c18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cd22c182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2272590e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2272590e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887004c3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887004c3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931677e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931677e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887004c3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887004c3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2f40990b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2f40990b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2f40990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2f40990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2f40990b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2f40990b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2f4099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2f4099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2e6cede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2e6cede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rtal.edirepository.org/nis/home.j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l="4674" r="44736" b="41414"/>
          <a:stretch/>
        </p:blipFill>
        <p:spPr>
          <a:xfrm>
            <a:off x="4793725" y="846413"/>
            <a:ext cx="3696450" cy="24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58617"/>
          <a:stretch/>
        </p:blipFill>
        <p:spPr>
          <a:xfrm>
            <a:off x="1069825" y="738075"/>
            <a:ext cx="3023700" cy="41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2736375" y="153675"/>
            <a:ext cx="4299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</a:rPr>
              <a:t>Longer vs. Wider Data</a:t>
            </a:r>
            <a:endParaRPr sz="3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75" y="287250"/>
            <a:ext cx="6169452" cy="47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1225525" y="1064475"/>
            <a:ext cx="7407900" cy="2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library(tidyverse)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ggplot(diamonds, aes(x=carat,y=price)) + </a:t>
            </a:r>
            <a:endParaRPr sz="30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geom_point()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2400"/>
            <a:ext cx="50871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52400"/>
            <a:ext cx="56736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2400"/>
            <a:ext cx="52541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00" y="152400"/>
            <a:ext cx="56802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150" y="65975"/>
            <a:ext cx="41356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050"/>
            <a:ext cx="8839201" cy="210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934375" y="546025"/>
            <a:ext cx="79200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Walk through and create each plot shown in Ch 10 Exploratory Data Analysis. Think about and discuss these questions.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 What question(s) does each plot address?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 How would you improve the plot to address the question, or are you reasonably satisfied by it?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 What additional questions does each plot provoke in your mind?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4. How would you address any further questions with provoked by the visualization?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5. If time permits, repeat 1 through 4 for the visualizations in Ch 9.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/>
        </p:nvSpPr>
        <p:spPr>
          <a:xfrm>
            <a:off x="934375" y="5460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Walk through and create several of the visualizations summarized at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https://ggplot2.tidyverse.org/reference/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Think about and discuss these questions.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 Are there any geoms that you've never used before? Which ones?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 Create a plot using a new geom. What is satisfying or not satisfying about the geom? Repeat for additional geoms.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 Think about your own research or research of peers in terms of a specific dataset, its variables, questions about the data, and hypotheses. Are there any geoms that seem particularly useful for addressing a given question or hypothesis? 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975"/>
            <a:ext cx="8839200" cy="260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934375" y="5460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Load the samples dataset and convert the datecollect column into an unambiguous format with 2024-03-14.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612000" y="492625"/>
            <a:ext cx="79200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Functions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is a function?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When and why are functions useful?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are some common challenges encountered in developing and using functions?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 b="29804"/>
          <a:stretch/>
        </p:blipFill>
        <p:spPr>
          <a:xfrm>
            <a:off x="877013" y="247650"/>
            <a:ext cx="7389974" cy="44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t="69101"/>
          <a:stretch/>
        </p:blipFill>
        <p:spPr>
          <a:xfrm>
            <a:off x="95638" y="1072425"/>
            <a:ext cx="8952724" cy="23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" y="575725"/>
            <a:ext cx="7549825" cy="3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92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00" y="1041400"/>
            <a:ext cx="6144675" cy="16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25" y="201075"/>
            <a:ext cx="5428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0" y="1077250"/>
            <a:ext cx="7919801" cy="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25" y="378575"/>
            <a:ext cx="3961163" cy="22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6200"/>
            <a:ext cx="4419600" cy="2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725" y="2808576"/>
            <a:ext cx="4110444" cy="2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25" y="1020475"/>
            <a:ext cx="4086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50" y="1361200"/>
            <a:ext cx="61436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00" y="1182725"/>
            <a:ext cx="23050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 title="IMG_20250320_134626.jpg"/>
          <p:cNvPicPr preferRelativeResize="0"/>
          <p:nvPr/>
        </p:nvPicPr>
        <p:blipFill rotWithShape="1">
          <a:blip r:embed="rId3">
            <a:alphaModFix/>
          </a:blip>
          <a:srcRect l="23418"/>
          <a:stretch/>
        </p:blipFill>
        <p:spPr>
          <a:xfrm>
            <a:off x="1671250" y="0"/>
            <a:ext cx="52521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0" y="196900"/>
            <a:ext cx="5188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/>
        </p:nvSpPr>
        <p:spPr>
          <a:xfrm>
            <a:off x="567525" y="287950"/>
            <a:ext cx="80820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Questions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What's a data policy?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does "open science" mean?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questions does the data policy of </a:t>
            </a:r>
            <a:r>
              <a:rPr lang="en" sz="3000" i="1">
                <a:solidFill>
                  <a:schemeClr val="dk2"/>
                </a:solidFill>
              </a:rPr>
              <a:t>Scientific Data </a:t>
            </a:r>
            <a:r>
              <a:rPr lang="en" sz="3000">
                <a:solidFill>
                  <a:schemeClr val="dk2"/>
                </a:solidFill>
              </a:rPr>
              <a:t>generate? (in your mind, for the scientific community, practical or philosophical, ethical, etc.)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567525" y="287950"/>
            <a:ext cx="8082000" cy="4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Questions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 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 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What questions does the data policy of </a:t>
            </a:r>
            <a:r>
              <a:rPr lang="en" sz="3000" i="1">
                <a:solidFill>
                  <a:schemeClr val="dk2"/>
                </a:solidFill>
              </a:rPr>
              <a:t>Scientific Data </a:t>
            </a:r>
            <a:r>
              <a:rPr lang="en" sz="3000">
                <a:solidFill>
                  <a:schemeClr val="dk2"/>
                </a:solidFill>
              </a:rPr>
              <a:t>generate? (in your mind, for the scientific community, practical or philosophical, ethical, etc.)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0" y="196900"/>
            <a:ext cx="5188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150" y="152400"/>
            <a:ext cx="67805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00" y="588600"/>
            <a:ext cx="8839200" cy="356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24" y="1821250"/>
            <a:ext cx="4918874" cy="29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00" y="241400"/>
            <a:ext cx="2907674" cy="201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50" y="1667098"/>
            <a:ext cx="4880426" cy="5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975" y="152400"/>
            <a:ext cx="383707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951" y="1295400"/>
            <a:ext cx="2518601" cy="19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0" y="965375"/>
            <a:ext cx="3837073" cy="1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3"/>
          <p:cNvSpPr txBox="1"/>
          <p:nvPr/>
        </p:nvSpPr>
        <p:spPr>
          <a:xfrm>
            <a:off x="118615" y="95636"/>
            <a:ext cx="3981594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FAIR data principles, </a:t>
            </a:r>
            <a:endParaRPr sz="300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 the data life cycle</a:t>
            </a:r>
            <a:endParaRPr sz="300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E694B-20EE-5839-D473-49B1C9C7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5" y="1290510"/>
            <a:ext cx="5859819" cy="3660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FA8B-9908-549C-87CD-2BBB1E38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93" y="0"/>
            <a:ext cx="4085617" cy="15188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00" y="565975"/>
            <a:ext cx="6918824" cy="442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3"/>
          <p:cNvSpPr txBox="1"/>
          <p:nvPr/>
        </p:nvSpPr>
        <p:spPr>
          <a:xfrm>
            <a:off x="258175" y="49650"/>
            <a:ext cx="41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https://portal.edirepository.org/nis/home.jsp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0" y="1265350"/>
            <a:ext cx="4079975" cy="2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125" y="1326426"/>
            <a:ext cx="4183617" cy="19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1671150" y="563650"/>
            <a:ext cx="5801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"This data is now tidy…" -Wickham and Grolemund</a:t>
            </a:r>
            <a:endParaRPr sz="3600"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50" y="2181100"/>
            <a:ext cx="2087952" cy="208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0" y="328224"/>
            <a:ext cx="5271776" cy="4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550" y="980000"/>
            <a:ext cx="3197475" cy="1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0" cy="163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On-screen Show (16:9)</PresentationFormat>
  <Paragraphs>86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Stephen</cp:lastModifiedBy>
  <cp:revision>1</cp:revision>
  <dcterms:modified xsi:type="dcterms:W3CDTF">2025-04-14T13:39:35Z</dcterms:modified>
</cp:coreProperties>
</file>